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95" r:id="rId3"/>
    <p:sldId id="296" r:id="rId4"/>
    <p:sldId id="297" r:id="rId5"/>
    <p:sldId id="298" r:id="rId6"/>
    <p:sldId id="300" r:id="rId7"/>
    <p:sldId id="299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2" d="100"/>
          <a:sy n="72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9A0F0-F827-4EB0-9BE4-EAC917362560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7A004-EA20-4C05-93DE-DE29FF9F8B2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6535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22D8-A83F-4B02-A367-84E3D2F280B4}" type="datetimeFigureOut">
              <a:rPr lang="es-ES" smtClean="0"/>
              <a:pPr/>
              <a:t>03/06/2010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2C1BB-42E2-4223-A111-F18126FE142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321297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Ministerio de la Evangelización</a:t>
            </a:r>
            <a:endParaRPr lang="es-ES" sz="3600" b="1" dirty="0">
              <a:solidFill>
                <a:srgbClr xmlns:mc="http://schemas.openxmlformats.org/markup-compatibility/2006" xmlns:a14="http://schemas.microsoft.com/office/drawing/2010/main" val="00B0F0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s-ES_tradnl" b="1" dirty="0">
              <a:ln w="18415" cmpd="sng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prstDash val="solid"/>
              </a:ln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xmlns:mc="http://schemas.openxmlformats.org/markup-compatibility/2006" xmlns:a14="http://schemas.microsoft.com/office/drawing/2010/main" val="000000" mc:Ignorable="">
                    <a:alpha val="70000"/>
                  </a:srgbClr>
                </a:outerShdw>
              </a:effectLst>
            </a:endParaRPr>
          </a:p>
          <a:p>
            <a:r>
              <a:rPr lang="es-ES_tradnl" sz="4000" b="1" dirty="0">
                <a:ln w="18415" cmpd="sng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xmlns:mc="http://schemas.openxmlformats.org/markup-compatibility/2006" xmlns:a14="http://schemas.microsoft.com/office/drawing/2010/main" val="000000" mc:Ignorable="">
                      <a:alpha val="70000"/>
                    </a:srgbClr>
                  </a:outerShdw>
                </a:effectLst>
              </a:rPr>
              <a:t>Incentivar a cada mujer a apoyar a otros departamentos de la iglesia que estén involucrados en el trabajo de evangelismo integrado.</a:t>
            </a:r>
            <a:endParaRPr lang="es-ES" sz="4000" b="1" dirty="0">
              <a:ln w="18415" cmpd="sng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prstDash val="solid"/>
              </a:ln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xmlns:mc="http://schemas.openxmlformats.org/markup-compatibility/2006" xmlns:a14="http://schemas.microsoft.com/office/drawing/2010/main" val="000000" mc:Ignorable="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Objetivos Específicos: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Estrategias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533400" indent="-533400">
              <a:buFontTx/>
              <a:buAutoNum type="arabicPeriod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Por el poder del Espíritu Santo; poder para testificar.</a:t>
            </a:r>
          </a:p>
          <a:p>
            <a:pPr marL="533400" indent="-533400">
              <a:buFontTx/>
              <a:buNone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	Más recibiréis poder cuando el espíritu viniere sobre ustedes, y seréis mis testigos” (Hechos 1:8)</a:t>
            </a:r>
          </a:p>
          <a:p>
            <a:pPr marL="533400" indent="-533400">
              <a:buFontTx/>
              <a:buNone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	No con, espada, ni con ejército, más con su Santo Espíritu” (Zacarías 4:6)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56" y="1330334"/>
            <a:ext cx="6767532" cy="3384550"/>
          </a:xfrm>
        </p:spPr>
        <p:txBody>
          <a:bodyPr>
            <a:normAutofit/>
          </a:bodyPr>
          <a:lstStyle/>
          <a:p>
            <a:pPr marL="457200" indent="-457200">
              <a:buFontTx/>
              <a:buAutoNum type="arabicPeriod" startAt="2"/>
            </a:pPr>
            <a:r>
              <a:rPr lang="es-ES_tradnl" sz="4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Cada mujer preparada para testificar</a:t>
            </a:r>
          </a:p>
          <a:p>
            <a:pPr marL="457200" indent="-457200">
              <a:buFontTx/>
              <a:buAutoNum type="arabicPeriod" startAt="2"/>
            </a:pPr>
            <a:r>
              <a:rPr lang="es-ES_tradnl" sz="4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Cada mujer un testimonio permanente.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Estrategias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4546" y="1500174"/>
            <a:ext cx="6410342" cy="3973526"/>
          </a:xfrm>
        </p:spPr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Por el ministerio de oración intercesora.</a:t>
            </a:r>
          </a:p>
          <a:p>
            <a:pPr marL="609600" indent="-609600">
              <a:buFontTx/>
              <a:buAutoNum type="arabicPeriod" startAt="4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Preparación espiritual de la iglesia.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Estrategias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Preparación Espiritual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3042" y="1600200"/>
            <a:ext cx="7043758" cy="4525963"/>
          </a:xfrm>
        </p:spPr>
        <p:txBody>
          <a:bodyPr/>
          <a:lstStyle/>
          <a:p>
            <a:endParaRPr lang="es-ES_tradnl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Organizar grupos de estudios en los grupos pequeños sobre el tema el poder del Espíritu Santo.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1600200"/>
            <a:ext cx="7615262" cy="4525963"/>
          </a:xfrm>
        </p:spPr>
        <p:txBody>
          <a:bodyPr/>
          <a:lstStyle/>
          <a:p>
            <a:endParaRPr lang="es-ES_tradnl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Organizar el Ministerio Oración intercesora.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Vigilias y oración en grupos pequeños.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Preparación Espiritual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36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¿Cómo Participa El Ministerio De Evangelismo?</a:t>
            </a:r>
            <a:endParaRPr lang="es-ES" sz="36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Evangelismo Personal.</a:t>
            </a:r>
          </a:p>
          <a:p>
            <a:pPr marL="990600" lvl="1" indent="-5334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Trabajo Personal</a:t>
            </a:r>
          </a:p>
          <a:p>
            <a:pPr marL="990600" lvl="1" indent="-5334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Parejas misioneras.</a:t>
            </a:r>
          </a:p>
          <a:p>
            <a:pPr marL="990600" lvl="1" indent="-5334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Grupos Pequeños.</a:t>
            </a:r>
          </a:p>
          <a:p>
            <a:pPr marL="990600" lvl="1" indent="-5334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Clases Bíblicas.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buFontTx/>
              <a:buNone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2.   Evangelismo Público.</a:t>
            </a:r>
          </a:p>
          <a:p>
            <a:pPr marL="381000" indent="-3810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 Campaña Evangelística en serie en las células</a:t>
            </a:r>
          </a:p>
          <a:p>
            <a:pPr marL="381000" indent="-3810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Evangelismo en radio y  T.V.</a:t>
            </a:r>
          </a:p>
          <a:p>
            <a:pPr marL="381000" indent="-3810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Cursos bíblicos interactivos.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36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¿Cómo Participa El Ministerio De Evangelismo?</a:t>
            </a:r>
            <a:endParaRPr lang="es-ES" sz="36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4498" y="1857364"/>
            <a:ext cx="8229600" cy="3268663"/>
          </a:xfrm>
        </p:spPr>
        <p:txBody>
          <a:bodyPr>
            <a:noAutofit/>
          </a:bodyPr>
          <a:lstStyle/>
          <a:p>
            <a:pPr marL="533400" indent="-533400">
              <a:lnSpc>
                <a:spcPct val="90000"/>
              </a:lnSpc>
              <a:buFontTx/>
              <a:buAutoNum type="arabicPeriod" startAt="3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Trabajo 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personal.</a:t>
            </a:r>
            <a:endParaRPr lang="es-ES_tradnl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Testimonio personal.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Estudio bíblicos.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Visitación.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Contactos misioneros.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40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¿Cómo Participa El Ministerio De Evangelismo?</a:t>
            </a:r>
            <a:endParaRPr lang="es-ES" sz="40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3042" y="1600200"/>
            <a:ext cx="7043758" cy="4525963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  <a:buFontTx/>
              <a:buAutoNum type="arabicPeriod" startAt="3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Trabajo personal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Distribución de literatura.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Corriente de Oración.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Llevando visitas.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Ministerio de servicio. (</a:t>
            </a:r>
            <a:r>
              <a:rPr lang="es-ES_tradnl" sz="4000" b="1" dirty="0" err="1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Dorcas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, Diaconisas)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40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¿Cómo Participa El Ministerio De Evangelismo?</a:t>
            </a:r>
            <a:endParaRPr lang="es-ES" sz="40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Introducción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1580" y="1000108"/>
            <a:ext cx="7901014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_tradnl" sz="28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“En las diversas ramas de la obra misionera local, la mujer modesta e inteligente puede usar sus facultades hasta su más alta posibilidad. ¿Quién puede tener un amor tan profundo por las almas de los hombres y mujeres por los cuales Cristo murió,…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600200"/>
            <a:ext cx="7758138" cy="4525963"/>
          </a:xfrm>
        </p:spPr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Parejas Misioneras (Del mismo sexo.</a:t>
            </a:r>
          </a:p>
          <a:p>
            <a:pPr marL="609600" indent="-6096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Enseñar y entrenar nuevos miembros.</a:t>
            </a:r>
          </a:p>
          <a:p>
            <a:pPr marL="609600" indent="-6096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Dar estudios bíblicos en los hogares.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40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¿Cómo Participa El Ministerio De Evangelismo?</a:t>
            </a:r>
            <a:endParaRPr lang="es-ES" sz="40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Parejas Misioneras (Del mismo sexo.</a:t>
            </a:r>
          </a:p>
          <a:p>
            <a:pPr marL="609600" indent="-6096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Organizar un trabajo sin presencia, de la iglesia.</a:t>
            </a:r>
          </a:p>
          <a:p>
            <a:pPr marL="609600" indent="-6096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Formar nuevas parejas misioneras.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40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¿Cómo Participa El Ministerio De Evangelismo?</a:t>
            </a:r>
            <a:endParaRPr lang="es-ES" sz="40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Parejas Misioneras (Del mismo sexo.</a:t>
            </a:r>
          </a:p>
          <a:p>
            <a:pPr marL="609600" indent="-609600"/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Preparar a los interesados en la siembra en la siembra para el evangelismo de la cosecha. Participar ampliamente en la etapa de cosecha.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40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¿Cómo Participa El Ministerio De Evangelismo?</a:t>
            </a:r>
            <a:endParaRPr lang="es-ES" sz="40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Grupos Pequeños</a:t>
            </a:r>
            <a:endParaRPr lang="es-ES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Participar de una reunión semanal. 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Integrar familiares, amigos, vecinos e interesados en los grupos pequeños.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r>
              <a:rPr lang="es-ES_tradnl" b="1" dirty="0"/>
              <a:t>Grupos Pequeños</a:t>
            </a:r>
            <a:endParaRPr lang="es-E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1600200"/>
            <a:ext cx="7186634" cy="4525963"/>
          </a:xfrm>
        </p:spPr>
        <p:txBody>
          <a:bodyPr/>
          <a:lstStyle/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Organizar actividades </a:t>
            </a:r>
            <a:r>
              <a:rPr lang="es-ES_tradnl" sz="4000" b="1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evangelísticas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dentro del calendario de siembra, cosecha y consolidación, sin la presencia masiva de la iglesia.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1200" cap="none" spc="0" normalizeH="0" baseline="0" noProof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Grupos Pequeños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Evangelismo Público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56" y="1600200"/>
            <a:ext cx="6829444" cy="4525963"/>
          </a:xfrm>
        </p:spPr>
        <p:txBody>
          <a:bodyPr/>
          <a:lstStyle/>
          <a:p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Participar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en los grupos pequeños como evangelista predicador.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Entrenarse como instructora bíblica.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</a:pP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Evangelismo Público</a:t>
            </a:r>
            <a:endParaRPr lang="es-ES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56" y="1600200"/>
            <a:ext cx="6829444" cy="4525963"/>
          </a:xfrm>
        </p:spPr>
        <p:txBody>
          <a:bodyPr/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Participar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del evangelismo juvenil.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Organizar campañas en su lugar de residencia, sin la presencia masiva de la iglesia y dirigida por ella.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1200" cap="none" spc="0" normalizeH="0" baseline="0" noProof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Evangelismo Público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Equipos de  Trabajo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4546" y="1600200"/>
            <a:ext cx="6472254" cy="4525963"/>
          </a:xfrm>
        </p:spPr>
        <p:txBody>
          <a:bodyPr/>
          <a:lstStyle/>
          <a:p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Formar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equipos de trabajo de acuerdo a los dones y talentos de cada una.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Hacer visitas misioneras.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Entregar invitaciones.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Equipos de  Trabajo</a:t>
            </a:r>
            <a:endParaRPr lang="es-ES" b="1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1600200"/>
            <a:ext cx="6686568" cy="4525963"/>
          </a:xfrm>
        </p:spPr>
        <p:txBody>
          <a:bodyPr/>
          <a:lstStyle/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Contacto interesadas casa por casa.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Entregar literatura.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Dar estudios bíblicos.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Curso interactivo por radio y  T.V.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285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1200" cap="none" spc="0" normalizeH="0" baseline="0" noProof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Equipos de  Trabajo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Equipos de  Trabajo</a:t>
            </a:r>
            <a:endParaRPr lang="es-ES" b="1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Realizar seminarios en el área de salud.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Dirigir a participar grupos pequeños.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Llevar amigos e interesados a los grupos pequeños.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1200" cap="none" spc="0" normalizeH="0" baseline="0" noProof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Equipos de  Trabajo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	…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como aquellos que son participantes de su gracia? ¿Quién puede representar la verdad y el ejemplo de Cristo mejor que las mujeres cristianas que están practicando ellas mismas la verdad?” (El Evangelismo 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p.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341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).</a:t>
            </a:r>
            <a:endParaRPr lang="es-ES_tradnl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Introducción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Áreas de Actuación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18" y="1600200"/>
            <a:ext cx="6900882" cy="4525963"/>
          </a:xfrm>
        </p:spPr>
        <p:txBody>
          <a:bodyPr/>
          <a:lstStyle/>
          <a:p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Ser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instructoras Bíblicas (pre y post bautismal).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Participar como predicadora.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Involucrarse en el ministerio de recepción.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Áreas de Actuación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</p:spPr>
        <p:txBody>
          <a:bodyPr>
            <a:normAutofit/>
          </a:bodyPr>
          <a:lstStyle/>
          <a:p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Participar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en el ministerio musical.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Llevar amigos e interesados a los grupos pequeños y a la iglesia.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447088" cy="5256212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	El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ministerio de evangelismo busca integrar a la mujer en el trabajo misionero, en la iglesia y la comunidad, trabajando para ser una evangelista en la salvación de los miembros de su familia, su iglesia y comunidad, siguiendo la gran comisión evangélica que fue dejada al pueblo de Dios.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Introducción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-99392"/>
            <a:ext cx="8229600" cy="1143000"/>
          </a:xfrm>
        </p:spPr>
        <p:txBody>
          <a:bodyPr>
            <a:normAutofit/>
          </a:bodyPr>
          <a:lstStyle/>
          <a:p>
            <a:r>
              <a:rPr lang="es-ES_tradnl" sz="32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¿Qué Busca El Ministerio De Evangelismo?</a:t>
            </a:r>
            <a:endParaRPr lang="es-ES" sz="3200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Incentivar el trabajo de la mujer como evangelista en el hogar, la iglesia y la comunidad.</a:t>
            </a: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Despertar en la 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mujer 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adventista el deseo de ser una mujer evangelizadora.</a:t>
            </a:r>
            <a:endParaRPr lang="es-ES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1556" y="1600200"/>
            <a:ext cx="8229600" cy="4525963"/>
          </a:xfrm>
        </p:spPr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Estimular a que participen decididamente en los Grupos Pequeños, como eje principal del programa de la Unión Venezolana Antillana.</a:t>
            </a:r>
            <a:endParaRPr lang="es-ES" sz="4400" b="1" dirty="0">
              <a:solidFill>
                <a:schemeClr val="bg1"/>
              </a:solidFill>
              <a:effectLst>
                <a:glow rad="139700">
                  <a:schemeClr val="tx1">
                    <a:alpha val="4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-99392"/>
            <a:ext cx="8229600" cy="1143000"/>
          </a:xfrm>
        </p:spPr>
        <p:txBody>
          <a:bodyPr>
            <a:normAutofit/>
          </a:bodyPr>
          <a:lstStyle/>
          <a:p>
            <a:r>
              <a:rPr lang="es-ES_tradnl" sz="32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¿Qué Busca El Ministerio De Evangelismo?</a:t>
            </a:r>
            <a:endParaRPr lang="es-ES" sz="3200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Incentivar el trabajo de la mujer como evangelistas, siendo su hogar su primer 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trabajo.</a:t>
            </a:r>
            <a:endParaRPr lang="es-ES_tradnl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Motivar a las mujer a apoyar el programa evangelístico de la iglesia a través de los ministerios de la retención, servicio y oración intercesora</a:t>
            </a:r>
            <a:r>
              <a:rPr lang="es-ES_tradnl" sz="4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.  </a:t>
            </a:r>
            <a:endParaRPr lang="es-ES_tradnl" sz="4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-99392"/>
            <a:ext cx="8229600" cy="1143000"/>
          </a:xfrm>
        </p:spPr>
        <p:txBody>
          <a:bodyPr>
            <a:normAutofit/>
          </a:bodyPr>
          <a:lstStyle/>
          <a:p>
            <a:r>
              <a:rPr lang="es-ES_tradnl" sz="32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¿Qué Busca El Ministerio De Evangelismo?</a:t>
            </a:r>
            <a:endParaRPr lang="es-ES" sz="3200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Objetivos Específicos: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Apoyar y estimular a las mujeres a participar en el evangelismo integrado en su comunidad e iglesia local.</a:t>
            </a:r>
          </a:p>
          <a:p>
            <a:pPr>
              <a:lnSpc>
                <a:spcPct val="90000"/>
              </a:lnSpc>
            </a:pP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Estimular el trabajo de las mujeres que tiene el don del evangelismo a realizar campañas </a:t>
            </a:r>
            <a:r>
              <a:rPr lang="es-ES_tradnl" sz="4000" b="1" dirty="0" err="1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evangelisticas</a:t>
            </a:r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3197225"/>
          </a:xfrm>
        </p:spPr>
        <p:txBody>
          <a:bodyPr/>
          <a:lstStyle/>
          <a:p>
            <a:r>
              <a:rPr lang="es-ES_tradnl" sz="40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Entrenar a las mujeres de la iglesia a realizar grupos pequeños en sus hogares siendo anfitrionas.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s-ES_tradnl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Objetivos Específicos:</a:t>
            </a:r>
            <a:endParaRPr lang="es-ES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749</Words>
  <Application>Microsoft Office PowerPoint</Application>
  <PresentationFormat>Presentación en pantalla (4:3)</PresentationFormat>
  <Paragraphs>110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Presentación de PowerPoint</vt:lpstr>
      <vt:lpstr>Introducción</vt:lpstr>
      <vt:lpstr>Introducción</vt:lpstr>
      <vt:lpstr>Introducción</vt:lpstr>
      <vt:lpstr>¿Qué Busca El Ministerio De Evangelismo?</vt:lpstr>
      <vt:lpstr>¿Qué Busca El Ministerio De Evangelismo?</vt:lpstr>
      <vt:lpstr>¿Qué Busca El Ministerio De Evangelismo?</vt:lpstr>
      <vt:lpstr>Objetivos Específicos:</vt:lpstr>
      <vt:lpstr>Objetivos Específicos:</vt:lpstr>
      <vt:lpstr>Objetivos Específicos:</vt:lpstr>
      <vt:lpstr>Estrategias</vt:lpstr>
      <vt:lpstr>Estrategias</vt:lpstr>
      <vt:lpstr>Estrategias</vt:lpstr>
      <vt:lpstr>Preparación Espiritual</vt:lpstr>
      <vt:lpstr>Preparación Espiritual</vt:lpstr>
      <vt:lpstr>¿Cómo Participa El Ministerio De Evangelismo?</vt:lpstr>
      <vt:lpstr>¿Cómo Participa El Ministerio De Evangelismo?</vt:lpstr>
      <vt:lpstr>¿Cómo Participa El Ministerio De Evangelismo?</vt:lpstr>
      <vt:lpstr>¿Cómo Participa El Ministerio De Evangelismo?</vt:lpstr>
      <vt:lpstr>¿Cómo Participa El Ministerio De Evangelismo?</vt:lpstr>
      <vt:lpstr>¿Cómo Participa El Ministerio De Evangelismo?</vt:lpstr>
      <vt:lpstr>¿Cómo Participa El Ministerio De Evangelismo?</vt:lpstr>
      <vt:lpstr>Grupos Pequeños</vt:lpstr>
      <vt:lpstr>Grupos Pequeños</vt:lpstr>
      <vt:lpstr>Evangelismo Público</vt:lpstr>
      <vt:lpstr>Evangelismo Público</vt:lpstr>
      <vt:lpstr>Equipos de  Trabajo</vt:lpstr>
      <vt:lpstr>Equipos de  Trabajo</vt:lpstr>
      <vt:lpstr>Equipos de  Trabajo</vt:lpstr>
      <vt:lpstr>Áreas de Actuación</vt:lpstr>
      <vt:lpstr>Áreas de Actuación</vt:lpstr>
    </vt:vector>
  </TitlesOfParts>
  <Company>UVA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Marcos Salas</dc:creator>
  <cp:lastModifiedBy>Ney Devis</cp:lastModifiedBy>
  <cp:revision>26</cp:revision>
  <dcterms:created xsi:type="dcterms:W3CDTF">2008-05-21T23:26:35Z</dcterms:created>
  <dcterms:modified xsi:type="dcterms:W3CDTF">2010-06-03T18:17:27Z</dcterms:modified>
</cp:coreProperties>
</file>